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2" r:id="rId4"/>
    <p:sldId id="258" r:id="rId5"/>
    <p:sldId id="257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455293-F8A5-85B1-393E-AE1CC72AC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0BFD94C-29F3-2B77-E554-98B2A6806D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44BA27-7619-ECCF-01F1-8F811CA13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434D53-B586-3F71-9247-3722111CF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F63904-C526-FE95-D269-38B0B8854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003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C6146A-45D8-501E-9EEA-410BCC9A3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D03AF26-4F92-5341-C987-6B79E37291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4B6E3A-A098-9371-B73A-FFA4F7B45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042E00-B88C-1A87-A062-461C510F1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9D1920-C1F6-D117-9D95-77CF29C88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341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19D466F-37A6-55AD-664C-C10EAAD22B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74497DC-B850-5BA9-D73A-4F0FF8716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595965-A982-F2B5-0918-E65CD802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2E8B9E-6AF8-675E-BFFE-A319043C6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C8C5D6-B250-EA45-80C3-8B35010F1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515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CCC1B7-7C9E-3FD3-D470-705E44C11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B9DACB-322A-1FA4-E604-DE9C62E04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749937-1E77-C61E-4648-F899C3D01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19D554-4A42-A9E7-894D-90D5882AF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A07A48-1F31-A3FC-2632-5718BA8C5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550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D4CA18-C5C9-9A59-6902-987CC6F3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DE1005-01DB-6EC8-93D9-EA47091DB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8D3731-58E1-27A8-FC2A-70964CE44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2EE82C-4C8E-8F91-D9BC-620868FB7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2E803D-4126-AB77-088C-48D59A429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375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492505-92D6-51A4-7FF2-0AD4BB268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9F0AE2-702E-174E-7C35-5DA66DED6B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420EDA-3E5E-7BEB-01D5-CF0F850751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DEE3FB4-D34C-C996-456E-B91099F6C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A4F75D-8C33-4613-7BF3-553059E8B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66CDEB-10C7-10D9-09B7-7E2307139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259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FF36F9-CC78-2569-F099-474515A82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B25826-ABFC-335A-3524-32EFFF8B6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53AD88-942D-EDA0-5229-125A31BA5A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716B0F8-1733-67DE-9980-212A8934A6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186C12-A0A7-879E-0519-0F88923EFB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7D47460-620C-0211-3BA4-3BA24EBF9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AF8883E-7C85-676E-D9A7-60C43672B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0FFB1E8-3A6A-FC17-7AB8-A367C2D92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555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2E2A0D-C0F2-68E2-452E-96C7FC948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AC77DD6-90D7-4CF2-A78E-2E57DA5F4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489B9CC-E23A-28BE-D461-02BDBAF71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2C45BC-3559-0BEB-672F-3FD22E6B1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596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671F5D4-34A8-8E3C-5C47-5B1CC1EDC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66EFD0-7FDF-2C18-0F2D-E9B50F517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BA96E0-3F23-A012-338D-DA0DFD97A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426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5D220C-D04D-1C0A-B8A7-0B1053E4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4BEA03-C8D6-062C-73AC-04CA69536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4E75B64-8039-9C48-DFDA-AFE31751F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85C092-4035-576C-4653-59149217C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2F13D1-9308-63E4-4DE5-04CC33D87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BE9D58-3775-81C6-BB05-6471BF3D4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373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B4366A-12F9-DFFA-1470-F5D99D9D5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D369766-5EBB-26F3-A17A-59271D880B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284563-7D7E-50D4-F852-88C168D03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338C1A-9776-2286-BB5D-D484549B1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CAE1CD-AE7C-7C6A-C004-F6737856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A57A3A-512F-2743-7259-58A5332CB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669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2750FB6-B26C-07EC-0683-AC9137276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A25C0C-A1DF-2492-BEB4-2D630B225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8BDF4E-B703-B9EB-3425-CE43CC2D62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687BE-5411-4E0A-B17C-0BCE1BC6BA9B}" type="datetimeFigureOut">
              <a:rPr lang="zh-CN" altLang="en-US" smtClean="0"/>
              <a:t>2023/8/3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F9450E-9E49-7942-5CD3-C92C34C8C7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5AEC52-E69B-CE75-78BB-79AFD1822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B9AF2-101F-439E-9BAE-22BB2F4B10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68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22CAE2-43FF-273C-1E09-E5B12A9BD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实验设置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9790DF8-C17D-42CB-95C4-696F3E131B0D}"/>
              </a:ext>
            </a:extLst>
          </p:cNvPr>
          <p:cNvSpPr txBox="1"/>
          <p:nvPr/>
        </p:nvSpPr>
        <p:spPr>
          <a:xfrm>
            <a:off x="838200" y="1506022"/>
            <a:ext cx="6090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星湖大楼</a:t>
            </a:r>
            <a:r>
              <a:rPr lang="en-US" altLang="zh-CN" dirty="0"/>
              <a:t>17</a:t>
            </a:r>
            <a:r>
              <a:rPr lang="zh-CN" altLang="en-US" dirty="0"/>
              <a:t>楼，正南窗户，设备倾角</a:t>
            </a:r>
            <a:r>
              <a:rPr lang="en-US" altLang="zh-CN" dirty="0"/>
              <a:t>7</a:t>
            </a:r>
            <a:r>
              <a:rPr lang="zh-CN" altLang="en-US" dirty="0"/>
              <a:t>度；观测时间晚八点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5616A9D-37B3-4E0F-1D59-5F9C66305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186" y="2242868"/>
            <a:ext cx="3838500" cy="288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D18157C-E6D9-3EE1-732D-B28E8295B3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126" y="2242868"/>
            <a:ext cx="3838500" cy="2880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845B87F-C8F9-4978-1C5F-AA9A7AE89DD5}"/>
              </a:ext>
            </a:extLst>
          </p:cNvPr>
          <p:cNvSpPr txBox="1"/>
          <p:nvPr/>
        </p:nvSpPr>
        <p:spPr>
          <a:xfrm>
            <a:off x="1506747" y="5929223"/>
            <a:ext cx="786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实验目的：测试激光测雾雷达的盲区与最远探测距离；与</a:t>
            </a:r>
            <a:r>
              <a:rPr lang="en-US" altLang="zh-CN" dirty="0"/>
              <a:t>1064</a:t>
            </a:r>
            <a:r>
              <a:rPr lang="zh-CN" altLang="en-US" dirty="0"/>
              <a:t>雷达进行对比</a:t>
            </a:r>
          </a:p>
        </p:txBody>
      </p:sp>
    </p:spTree>
    <p:extLst>
      <p:ext uri="{BB962C8B-B14F-4D97-AF65-F5344CB8AC3E}">
        <p14:creationId xmlns:p14="http://schemas.microsoft.com/office/powerpoint/2010/main" val="2711865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5CB15-07CB-257D-95CA-7AD2B31D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06E4E71-1894-E815-2230-B3DF1D584E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58" r="10666"/>
          <a:stretch/>
        </p:blipFill>
        <p:spPr>
          <a:xfrm>
            <a:off x="2721429" y="280750"/>
            <a:ext cx="7228114" cy="65772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8CB30C6-FDDC-DEB1-BA5A-4392A09B60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33"/>
          <a:stretch/>
        </p:blipFill>
        <p:spPr>
          <a:xfrm rot="5400000">
            <a:off x="4784008" y="4421173"/>
            <a:ext cx="1023422" cy="1056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E316713-944B-911B-B2CB-F0684EAFC8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0624" y="1988005"/>
            <a:ext cx="1008975" cy="14409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0531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91D0F7-7A5E-3BAB-DAA3-BF5FE04FF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探测模式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6003977-0040-DF81-0CD2-DDB32EB39F08}"/>
              </a:ext>
            </a:extLst>
          </p:cNvPr>
          <p:cNvSpPr txBox="1"/>
          <p:nvPr/>
        </p:nvSpPr>
        <p:spPr>
          <a:xfrm>
            <a:off x="966159" y="1587260"/>
            <a:ext cx="2722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</a:t>
            </a:r>
            <a:r>
              <a:rPr lang="zh-CN" altLang="en-US" dirty="0"/>
              <a:t>：</a:t>
            </a:r>
            <a:r>
              <a:rPr lang="en-US" altLang="zh-CN" dirty="0"/>
              <a:t>00-20</a:t>
            </a:r>
            <a:r>
              <a:rPr lang="zh-CN" altLang="en-US" dirty="0"/>
              <a:t>：</a:t>
            </a:r>
            <a:r>
              <a:rPr lang="en-US" altLang="zh-CN" dirty="0"/>
              <a:t>53 </a:t>
            </a:r>
            <a:r>
              <a:rPr lang="zh-CN" altLang="en-US" dirty="0"/>
              <a:t>正常探测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6BD225-70CE-D565-0074-67E55F79CD99}"/>
              </a:ext>
            </a:extLst>
          </p:cNvPr>
          <p:cNvSpPr txBox="1"/>
          <p:nvPr/>
        </p:nvSpPr>
        <p:spPr>
          <a:xfrm>
            <a:off x="966159" y="2912823"/>
            <a:ext cx="3140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21</a:t>
            </a:r>
            <a:r>
              <a:rPr lang="zh-CN" altLang="en-US" dirty="0"/>
              <a:t>：</a:t>
            </a:r>
            <a:r>
              <a:rPr lang="en-US" altLang="zh-CN" dirty="0"/>
              <a:t>02-21</a:t>
            </a:r>
            <a:r>
              <a:rPr lang="zh-CN" altLang="en-US" dirty="0"/>
              <a:t>：</a:t>
            </a:r>
            <a:r>
              <a:rPr lang="en-US" altLang="zh-CN" dirty="0"/>
              <a:t>30    </a:t>
            </a:r>
            <a:r>
              <a:rPr lang="zh-CN" altLang="en-US" dirty="0"/>
              <a:t>调整后测量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267A01-931F-CAAF-E8CB-B49B76983C3F}"/>
              </a:ext>
            </a:extLst>
          </p:cNvPr>
          <p:cNvSpPr txBox="1"/>
          <p:nvPr/>
        </p:nvSpPr>
        <p:spPr>
          <a:xfrm>
            <a:off x="3933645" y="1564378"/>
            <a:ext cx="5963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期间可能出现距离模糊，导致</a:t>
            </a:r>
            <a:r>
              <a:rPr lang="en-US" altLang="zh-CN" dirty="0"/>
              <a:t>1030</a:t>
            </a:r>
            <a:r>
              <a:rPr lang="zh-CN" altLang="en-US" dirty="0"/>
              <a:t>末尾信号突起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E8444AF-7598-FEA7-3C8A-55DA68CF59F1}"/>
              </a:ext>
            </a:extLst>
          </p:cNvPr>
          <p:cNvSpPr txBox="1"/>
          <p:nvPr/>
        </p:nvSpPr>
        <p:spPr>
          <a:xfrm>
            <a:off x="966159" y="2250041"/>
            <a:ext cx="4347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</a:t>
            </a:r>
            <a:r>
              <a:rPr lang="zh-CN" altLang="en-US" dirty="0"/>
              <a:t>：</a:t>
            </a:r>
            <a:r>
              <a:rPr lang="en-US" altLang="zh-CN" dirty="0"/>
              <a:t>53   </a:t>
            </a:r>
            <a:r>
              <a:rPr lang="zh-CN" altLang="en-US" dirty="0"/>
              <a:t>调整指向，将</a:t>
            </a:r>
            <a:r>
              <a:rPr lang="en-US" altLang="zh-CN" dirty="0"/>
              <a:t>1030</a:t>
            </a:r>
            <a:r>
              <a:rPr lang="zh-CN" altLang="en-US" dirty="0"/>
              <a:t>近场信号调大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4ED5EE4-64BD-27DD-E563-4E7DADAA0472}"/>
              </a:ext>
            </a:extLst>
          </p:cNvPr>
          <p:cNvSpPr txBox="1"/>
          <p:nvPr/>
        </p:nvSpPr>
        <p:spPr>
          <a:xfrm>
            <a:off x="905774" y="3429000"/>
            <a:ext cx="3140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21</a:t>
            </a:r>
            <a:r>
              <a:rPr lang="zh-CN" altLang="en-US" dirty="0"/>
              <a:t>：</a:t>
            </a:r>
            <a:r>
              <a:rPr lang="en-US" altLang="zh-CN" dirty="0"/>
              <a:t>36-21</a:t>
            </a:r>
            <a:r>
              <a:rPr lang="zh-CN" altLang="en-US" dirty="0"/>
              <a:t>：</a:t>
            </a:r>
            <a:r>
              <a:rPr lang="en-US" altLang="zh-CN" dirty="0"/>
              <a:t>48    </a:t>
            </a:r>
            <a:r>
              <a:rPr lang="zh-CN" altLang="en-US" dirty="0"/>
              <a:t>暗噪声测量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A9A4FDF-1DD8-588F-F243-BD687E0C5536}"/>
              </a:ext>
            </a:extLst>
          </p:cNvPr>
          <p:cNvSpPr txBox="1"/>
          <p:nvPr/>
        </p:nvSpPr>
        <p:spPr>
          <a:xfrm>
            <a:off x="905774" y="3907115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21</a:t>
            </a:r>
            <a:r>
              <a:rPr lang="zh-CN" altLang="en-US" dirty="0"/>
              <a:t>：</a:t>
            </a:r>
            <a:r>
              <a:rPr lang="en-US" altLang="zh-CN" dirty="0"/>
              <a:t>49-22</a:t>
            </a:r>
            <a:r>
              <a:rPr lang="zh-CN" altLang="en-US" dirty="0"/>
              <a:t>：</a:t>
            </a:r>
            <a:r>
              <a:rPr lang="en-US" altLang="zh-CN" dirty="0"/>
              <a:t>05    </a:t>
            </a:r>
            <a:r>
              <a:rPr lang="zh-CN" altLang="en-US" dirty="0"/>
              <a:t>正常测量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70C0BD8-BBBA-1734-DB1A-1A9D47A1E5E3}"/>
              </a:ext>
            </a:extLst>
          </p:cNvPr>
          <p:cNvSpPr txBox="1"/>
          <p:nvPr/>
        </p:nvSpPr>
        <p:spPr>
          <a:xfrm>
            <a:off x="905773" y="4473583"/>
            <a:ext cx="3602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22</a:t>
            </a:r>
            <a:r>
              <a:rPr lang="zh-CN" altLang="en-US" dirty="0"/>
              <a:t>：</a:t>
            </a:r>
            <a:r>
              <a:rPr lang="en-US" altLang="zh-CN" dirty="0"/>
              <a:t>12-22</a:t>
            </a:r>
            <a:r>
              <a:rPr lang="zh-CN" altLang="en-US" dirty="0"/>
              <a:t>：</a:t>
            </a:r>
            <a:r>
              <a:rPr lang="en-US" altLang="zh-CN" dirty="0"/>
              <a:t>22    </a:t>
            </a:r>
            <a:r>
              <a:rPr lang="zh-CN" altLang="en-US" dirty="0"/>
              <a:t>近场未饱和测量</a:t>
            </a:r>
          </a:p>
        </p:txBody>
      </p:sp>
    </p:spTree>
    <p:extLst>
      <p:ext uri="{BB962C8B-B14F-4D97-AF65-F5344CB8AC3E}">
        <p14:creationId xmlns:p14="http://schemas.microsoft.com/office/powerpoint/2010/main" val="2236757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AD47FD-3477-2745-E03C-BD40F48F2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信号时空高度图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CD5F7B-847D-8DC7-FB95-983ED0A3B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171" y="1625881"/>
            <a:ext cx="4342857" cy="44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615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9E6F75-E7C3-4C3F-9F19-A39DD8590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一般探测信号廓线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AC3A5D2-07DA-B687-0C95-2414C8E16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99" y="2398888"/>
            <a:ext cx="4409524" cy="28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768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87514E-763E-9B3C-6062-65AFBADEF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盲区结果</a:t>
            </a:r>
          </a:p>
        </p:txBody>
      </p:sp>
    </p:spTree>
    <p:extLst>
      <p:ext uri="{BB962C8B-B14F-4D97-AF65-F5344CB8AC3E}">
        <p14:creationId xmlns:p14="http://schemas.microsoft.com/office/powerpoint/2010/main" val="2734437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87514E-763E-9B3C-6062-65AFBADEF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最远探测距离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079051E-2616-4784-5565-DCE1A4CA0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238" y="1371114"/>
            <a:ext cx="6696124" cy="249080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E501B52-6ECA-5071-EE38-40FA83DC4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378" y="2343151"/>
            <a:ext cx="4329144" cy="2752745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4F36C06-29C1-37AF-7ABD-07175DE36165}"/>
              </a:ext>
            </a:extLst>
          </p:cNvPr>
          <p:cNvCxnSpPr/>
          <p:nvPr/>
        </p:nvCxnSpPr>
        <p:spPr>
          <a:xfrm>
            <a:off x="10053641" y="2404964"/>
            <a:ext cx="0" cy="2281336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2F5770F-F11C-1845-1369-DFFAC742B2AA}"/>
              </a:ext>
            </a:extLst>
          </p:cNvPr>
          <p:cNvCxnSpPr/>
          <p:nvPr/>
        </p:nvCxnSpPr>
        <p:spPr>
          <a:xfrm>
            <a:off x="9648822" y="2466867"/>
            <a:ext cx="0" cy="2281336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743DEDB2-99D3-1882-074F-CFB6BB90AAC9}"/>
              </a:ext>
            </a:extLst>
          </p:cNvPr>
          <p:cNvSpPr txBox="1"/>
          <p:nvPr/>
        </p:nvSpPr>
        <p:spPr>
          <a:xfrm>
            <a:off x="10016821" y="3084315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最远探测距离</a:t>
            </a:r>
            <a:endParaRPr lang="en-US" altLang="zh-CN" sz="1400" dirty="0"/>
          </a:p>
          <a:p>
            <a:r>
              <a:rPr lang="en-US" altLang="zh-CN" sz="1400" b="1" dirty="0"/>
              <a:t>12.9 km</a:t>
            </a:r>
            <a:endParaRPr lang="zh-CN" altLang="en-US" sz="1400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58FBECB-FC12-EA19-1725-00B75631BC38}"/>
              </a:ext>
            </a:extLst>
          </p:cNvPr>
          <p:cNvSpPr txBox="1"/>
          <p:nvPr/>
        </p:nvSpPr>
        <p:spPr>
          <a:xfrm>
            <a:off x="9166705" y="287952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/>
              <a:t>指标</a:t>
            </a:r>
          </a:p>
        </p:txBody>
      </p:sp>
    </p:spTree>
    <p:extLst>
      <p:ext uri="{BB962C8B-B14F-4D97-AF65-F5344CB8AC3E}">
        <p14:creationId xmlns:p14="http://schemas.microsoft.com/office/powerpoint/2010/main" val="524573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AD0CF1-E264-B5B8-5D78-A080406D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暗噪声测试</a:t>
            </a:r>
          </a:p>
        </p:txBody>
      </p:sp>
    </p:spTree>
    <p:extLst>
      <p:ext uri="{BB962C8B-B14F-4D97-AF65-F5344CB8AC3E}">
        <p14:creationId xmlns:p14="http://schemas.microsoft.com/office/powerpoint/2010/main" val="2850053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2408</TotalTime>
  <Words>127</Words>
  <Application>Microsoft Office PowerPoint</Application>
  <PresentationFormat>宽屏</PresentationFormat>
  <Paragraphs>19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实验设置</vt:lpstr>
      <vt:lpstr>PowerPoint 演示文稿</vt:lpstr>
      <vt:lpstr>探测模式</vt:lpstr>
      <vt:lpstr>信号时空高度图</vt:lpstr>
      <vt:lpstr>一般探测信号廓线</vt:lpstr>
      <vt:lpstr>盲区结果</vt:lpstr>
      <vt:lpstr>最远探测距离</vt:lpstr>
      <vt:lpstr>暗噪声测试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实验设置</dc:title>
  <dc:creator>Yin Zhenping</dc:creator>
  <cp:lastModifiedBy>Yin Zhenping</cp:lastModifiedBy>
  <cp:revision>24</cp:revision>
  <dcterms:created xsi:type="dcterms:W3CDTF">2023-06-26T12:35:09Z</dcterms:created>
  <dcterms:modified xsi:type="dcterms:W3CDTF">2023-08-03T09:32:03Z</dcterms:modified>
</cp:coreProperties>
</file>

<file path=docProps/thumbnail.jpeg>
</file>